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roxima Nova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italic.fntdata"/><Relationship Id="rId14" Type="http://schemas.openxmlformats.org/officeDocument/2006/relationships/font" Target="fonts/ProximaNova-bold.fntdata"/><Relationship Id="rId16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6ec2ad1ba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6ec2ad1ba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6ec2ad1ba0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6ec2ad1ba0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6ec2ad1ba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6ec2ad1ba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6ec2ad1ba0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6ec2ad1ba0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ec2ad1ba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ec2ad1ba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ec359e23e_1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ec359e23e_1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effectLst>
            <a:outerShdw blurRad="57150" rotWithShape="0" algn="bl" dir="5400000" dist="19050">
              <a:srgbClr val="000000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Apocalyptic Merchant Game</a:t>
            </a:r>
            <a:endParaRPr b="1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27"/>
            <a:ext cx="8123100" cy="980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Implemented 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Dylan Brunelle, Tom Roller, Daniel Kim and Mitchell Jones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This project is based on a project specification of the same name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CS 440 Fall 2019 Group 4: Apocalyptic Merchant Game (Theme: Travelling Knapsack Applications II)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credit the following individuals for </a:t>
            </a:r>
            <a:r>
              <a:rPr lang="en"/>
              <a:t>coming</a:t>
            </a:r>
            <a:r>
              <a:rPr lang="en"/>
              <a:t> up with the original project idea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Brian De Villa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Daniel Kahl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Jonel Alcasid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Jonathan Uhlmann</a:t>
            </a:r>
            <a:endParaRPr sz="16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550" y="2571750"/>
            <a:ext cx="3429826" cy="228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-394050" y="861275"/>
            <a:ext cx="8520600" cy="10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20040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120"/>
              <a:t>DEMO</a:t>
            </a:r>
            <a:endParaRPr sz="512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went well?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Same methodology as in CS 440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Scrum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Weekly Sprints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Product Backlog/Stories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Jira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Frequent communication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Usually met in-person Monday, Wednesday, and Fridays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Everyone active on Discord for quick communication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Multiple shared design documents of </a:t>
            </a:r>
            <a:r>
              <a:rPr lang="en"/>
              <a:t>various</a:t>
            </a:r>
            <a:r>
              <a:rPr lang="en"/>
              <a:t> characters, plotlines, and items to all be on the same page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075" y="3662775"/>
            <a:ext cx="1308050" cy="130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88800" y="155875"/>
            <a:ext cx="2477600" cy="24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we faced?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were a little too ambitious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Scope of game narrative too large to fully accomplish in two weeks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Despite achieving all functionality discussed in scenario documents, continuously added new features to the backlog purely for the sake of “It would be cool if…”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</a:t>
            </a:r>
            <a:r>
              <a:rPr lang="en"/>
              <a:t>imited knowledge of the engine made </a:t>
            </a:r>
            <a:r>
              <a:rPr lang="en"/>
              <a:t>implementing some of these features too difficult to implement without further research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Many features exceeded what was in the original project documentation, required extra to design as well as implement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Not enough time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Too many features and character </a:t>
            </a:r>
            <a:r>
              <a:rPr lang="en"/>
              <a:t>interactions</a:t>
            </a:r>
            <a:r>
              <a:rPr lang="en"/>
              <a:t> to thoroughly test before the presentation date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Resulted in a lot of </a:t>
            </a:r>
            <a:r>
              <a:rPr lang="en"/>
              <a:t>cut content/features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275" y="3886850"/>
            <a:ext cx="1449125" cy="113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16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Communication is key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Understand time constraints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Understand your limits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What is realistically achievable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174" y="3545900"/>
            <a:ext cx="1877450" cy="1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0550" y="3565400"/>
            <a:ext cx="1342900" cy="1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64200" y="3526400"/>
            <a:ext cx="1381900" cy="138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-83950" y="296400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5000"/>
              <a:t>The End</a:t>
            </a:r>
            <a:endParaRPr sz="5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